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6" r:id="rId4"/>
    <p:sldId id="738" r:id="rId5"/>
    <p:sldId id="739" r:id="rId6"/>
    <p:sldId id="677" r:id="rId7"/>
    <p:sldId id="690" r:id="rId8"/>
    <p:sldId id="740" r:id="rId9"/>
    <p:sldId id="741" r:id="rId10"/>
    <p:sldId id="742" r:id="rId11"/>
    <p:sldId id="706" r:id="rId12"/>
    <p:sldId id="727" r:id="rId13"/>
    <p:sldId id="743" r:id="rId14"/>
    <p:sldId id="728" r:id="rId15"/>
    <p:sldId id="74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F4BA26-9E14-4B67-8B74-34943CAAC4F9}" v="250" dt="2024-01-20T21:17:28.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BF4BA26-9E14-4B67-8B74-34943CAAC4F9}"/>
    <pc:docChg chg="custSel addSld delSld modSld sldOrd">
      <pc:chgData name="Ed Godfrey" userId="61aa7c48ee0e3db0" providerId="LiveId" clId="{CBF4BA26-9E14-4B67-8B74-34943CAAC4F9}" dt="2024-01-20T21:17:55.370" v="580" actId="20577"/>
      <pc:docMkLst>
        <pc:docMk/>
      </pc:docMkLst>
      <pc:sldChg chg="modSp mod">
        <pc:chgData name="Ed Godfrey" userId="61aa7c48ee0e3db0" providerId="LiveId" clId="{CBF4BA26-9E14-4B67-8B74-34943CAAC4F9}" dt="2024-01-20T21:17:55.370" v="580" actId="20577"/>
        <pc:sldMkLst>
          <pc:docMk/>
          <pc:sldMk cId="286626818" sldId="636"/>
        </pc:sldMkLst>
        <pc:spChg chg="mod">
          <ac:chgData name="Ed Godfrey" userId="61aa7c48ee0e3db0" providerId="LiveId" clId="{CBF4BA26-9E14-4B67-8B74-34943CAAC4F9}" dt="2024-01-20T21:17:55.370" v="580" actId="20577"/>
          <ac:spMkLst>
            <pc:docMk/>
            <pc:sldMk cId="286626818" sldId="636"/>
            <ac:spMk id="3" creationId="{1206BF46-F60A-B583-BE9A-98813DA83DD6}"/>
          </ac:spMkLst>
        </pc:spChg>
        <pc:spChg chg="mod">
          <ac:chgData name="Ed Godfrey" userId="61aa7c48ee0e3db0" providerId="LiveId" clId="{CBF4BA26-9E14-4B67-8B74-34943CAAC4F9}" dt="2024-01-20T20:51:26.148" v="21" actId="20577"/>
          <ac:spMkLst>
            <pc:docMk/>
            <pc:sldMk cId="286626818" sldId="636"/>
            <ac:spMk id="4" creationId="{E81091B1-FFCB-0593-6511-1E1CB61C648D}"/>
          </ac:spMkLst>
        </pc:spChg>
      </pc:sldChg>
      <pc:sldChg chg="del">
        <pc:chgData name="Ed Godfrey" userId="61aa7c48ee0e3db0" providerId="LiveId" clId="{CBF4BA26-9E14-4B67-8B74-34943CAAC4F9}" dt="2024-01-20T21:13:45.460" v="412" actId="47"/>
        <pc:sldMkLst>
          <pc:docMk/>
          <pc:sldMk cId="1371587091" sldId="638"/>
        </pc:sldMkLst>
      </pc:sldChg>
      <pc:sldChg chg="modSp mod">
        <pc:chgData name="Ed Godfrey" userId="61aa7c48ee0e3db0" providerId="LiveId" clId="{CBF4BA26-9E14-4B67-8B74-34943CAAC4F9}" dt="2024-01-20T20:53:47.209" v="31" actId="20577"/>
        <pc:sldMkLst>
          <pc:docMk/>
          <pc:sldMk cId="2558235489" sldId="644"/>
        </pc:sldMkLst>
        <pc:spChg chg="mod">
          <ac:chgData name="Ed Godfrey" userId="61aa7c48ee0e3db0" providerId="LiveId" clId="{CBF4BA26-9E14-4B67-8B74-34943CAAC4F9}" dt="2024-01-20T20:53:41.447" v="25" actId="113"/>
          <ac:spMkLst>
            <pc:docMk/>
            <pc:sldMk cId="2558235489" sldId="644"/>
            <ac:spMk id="3" creationId="{9E3293C3-2021-04F5-B3B2-149081BCD341}"/>
          </ac:spMkLst>
        </pc:spChg>
        <pc:spChg chg="mod">
          <ac:chgData name="Ed Godfrey" userId="61aa7c48ee0e3db0" providerId="LiveId" clId="{CBF4BA26-9E14-4B67-8B74-34943CAAC4F9}" dt="2024-01-20T20:53:47.209" v="31" actId="20577"/>
          <ac:spMkLst>
            <pc:docMk/>
            <pc:sldMk cId="2558235489" sldId="644"/>
            <ac:spMk id="6" creationId="{27341E30-1523-0531-D0E1-7D6824619EE0}"/>
          </ac:spMkLst>
        </pc:spChg>
      </pc:sldChg>
      <pc:sldChg chg="modSp mod">
        <pc:chgData name="Ed Godfrey" userId="61aa7c48ee0e3db0" providerId="LiveId" clId="{CBF4BA26-9E14-4B67-8B74-34943CAAC4F9}" dt="2024-01-20T21:07:08.795" v="283" actId="114"/>
        <pc:sldMkLst>
          <pc:docMk/>
          <pc:sldMk cId="3095539098" sldId="677"/>
        </pc:sldMkLst>
        <pc:spChg chg="mod">
          <ac:chgData name="Ed Godfrey" userId="61aa7c48ee0e3db0" providerId="LiveId" clId="{CBF4BA26-9E14-4B67-8B74-34943CAAC4F9}" dt="2024-01-20T21:07:08.795" v="283" actId="114"/>
          <ac:spMkLst>
            <pc:docMk/>
            <pc:sldMk cId="3095539098" sldId="677"/>
            <ac:spMk id="3" creationId="{9E3293C3-2021-04F5-B3B2-149081BCD341}"/>
          </ac:spMkLst>
        </pc:spChg>
        <pc:spChg chg="mod">
          <ac:chgData name="Ed Godfrey" userId="61aa7c48ee0e3db0" providerId="LiveId" clId="{CBF4BA26-9E14-4B67-8B74-34943CAAC4F9}" dt="2024-01-20T21:06:15.345" v="258" actId="20577"/>
          <ac:spMkLst>
            <pc:docMk/>
            <pc:sldMk cId="3095539098" sldId="677"/>
            <ac:spMk id="6" creationId="{27341E30-1523-0531-D0E1-7D6824619EE0}"/>
          </ac:spMkLst>
        </pc:spChg>
      </pc:sldChg>
      <pc:sldChg chg="modSp mod ord">
        <pc:chgData name="Ed Godfrey" userId="61aa7c48ee0e3db0" providerId="LiveId" clId="{CBF4BA26-9E14-4B67-8B74-34943CAAC4F9}" dt="2024-01-20T21:08:23.245" v="310"/>
        <pc:sldMkLst>
          <pc:docMk/>
          <pc:sldMk cId="807330032" sldId="690"/>
        </pc:sldMkLst>
        <pc:spChg chg="mod">
          <ac:chgData name="Ed Godfrey" userId="61aa7c48ee0e3db0" providerId="LiveId" clId="{CBF4BA26-9E14-4B67-8B74-34943CAAC4F9}" dt="2024-01-20T21:08:14.654" v="306" actId="5793"/>
          <ac:spMkLst>
            <pc:docMk/>
            <pc:sldMk cId="807330032" sldId="690"/>
            <ac:spMk id="3" creationId="{9E3293C3-2021-04F5-B3B2-149081BCD341}"/>
          </ac:spMkLst>
        </pc:spChg>
        <pc:spChg chg="mod">
          <ac:chgData name="Ed Godfrey" userId="61aa7c48ee0e3db0" providerId="LiveId" clId="{CBF4BA26-9E14-4B67-8B74-34943CAAC4F9}" dt="2024-01-20T21:08:07.960" v="302" actId="20577"/>
          <ac:spMkLst>
            <pc:docMk/>
            <pc:sldMk cId="807330032" sldId="690"/>
            <ac:spMk id="6" creationId="{27341E30-1523-0531-D0E1-7D6824619EE0}"/>
          </ac:spMkLst>
        </pc:spChg>
      </pc:sldChg>
      <pc:sldChg chg="modSp mod">
        <pc:chgData name="Ed Godfrey" userId="61aa7c48ee0e3db0" providerId="LiveId" clId="{CBF4BA26-9E14-4B67-8B74-34943CAAC4F9}" dt="2024-01-20T21:14:07.316" v="430" actId="20577"/>
        <pc:sldMkLst>
          <pc:docMk/>
          <pc:sldMk cId="595936627" sldId="706"/>
        </pc:sldMkLst>
        <pc:spChg chg="mod">
          <ac:chgData name="Ed Godfrey" userId="61aa7c48ee0e3db0" providerId="LiveId" clId="{CBF4BA26-9E14-4B67-8B74-34943CAAC4F9}" dt="2024-01-20T21:13:59.574" v="417" actId="113"/>
          <ac:spMkLst>
            <pc:docMk/>
            <pc:sldMk cId="595936627" sldId="706"/>
            <ac:spMk id="3" creationId="{9E3293C3-2021-04F5-B3B2-149081BCD341}"/>
          </ac:spMkLst>
        </pc:spChg>
        <pc:spChg chg="mod">
          <ac:chgData name="Ed Godfrey" userId="61aa7c48ee0e3db0" providerId="LiveId" clId="{CBF4BA26-9E14-4B67-8B74-34943CAAC4F9}" dt="2024-01-20T21:14:07.316" v="430" actId="20577"/>
          <ac:spMkLst>
            <pc:docMk/>
            <pc:sldMk cId="595936627" sldId="706"/>
            <ac:spMk id="6" creationId="{27341E30-1523-0531-D0E1-7D6824619EE0}"/>
          </ac:spMkLst>
        </pc:spChg>
      </pc:sldChg>
      <pc:sldChg chg="del">
        <pc:chgData name="Ed Godfrey" userId="61aa7c48ee0e3db0" providerId="LiveId" clId="{CBF4BA26-9E14-4B67-8B74-34943CAAC4F9}" dt="2024-01-20T21:17:20.198" v="500" actId="47"/>
        <pc:sldMkLst>
          <pc:docMk/>
          <pc:sldMk cId="2993460166" sldId="719"/>
        </pc:sldMkLst>
      </pc:sldChg>
      <pc:sldChg chg="del">
        <pc:chgData name="Ed Godfrey" userId="61aa7c48ee0e3db0" providerId="LiveId" clId="{CBF4BA26-9E14-4B67-8B74-34943CAAC4F9}" dt="2024-01-20T21:17:19.981" v="499" actId="47"/>
        <pc:sldMkLst>
          <pc:docMk/>
          <pc:sldMk cId="599203879" sldId="723"/>
        </pc:sldMkLst>
      </pc:sldChg>
      <pc:sldChg chg="del">
        <pc:chgData name="Ed Godfrey" userId="61aa7c48ee0e3db0" providerId="LiveId" clId="{CBF4BA26-9E14-4B67-8B74-34943CAAC4F9}" dt="2024-01-20T21:13:46.022" v="413" actId="47"/>
        <pc:sldMkLst>
          <pc:docMk/>
          <pc:sldMk cId="742490906" sldId="726"/>
        </pc:sldMkLst>
      </pc:sldChg>
      <pc:sldChg chg="modSp mod">
        <pc:chgData name="Ed Godfrey" userId="61aa7c48ee0e3db0" providerId="LiveId" clId="{CBF4BA26-9E14-4B67-8B74-34943CAAC4F9}" dt="2024-01-20T21:14:47.916" v="443" actId="20577"/>
        <pc:sldMkLst>
          <pc:docMk/>
          <pc:sldMk cId="3665615525" sldId="727"/>
        </pc:sldMkLst>
        <pc:spChg chg="mod">
          <ac:chgData name="Ed Godfrey" userId="61aa7c48ee0e3db0" providerId="LiveId" clId="{CBF4BA26-9E14-4B67-8B74-34943CAAC4F9}" dt="2024-01-20T21:14:40.974" v="434" actId="113"/>
          <ac:spMkLst>
            <pc:docMk/>
            <pc:sldMk cId="3665615525" sldId="727"/>
            <ac:spMk id="3" creationId="{9E3293C3-2021-04F5-B3B2-149081BCD341}"/>
          </ac:spMkLst>
        </pc:spChg>
        <pc:spChg chg="mod">
          <ac:chgData name="Ed Godfrey" userId="61aa7c48ee0e3db0" providerId="LiveId" clId="{CBF4BA26-9E14-4B67-8B74-34943CAAC4F9}" dt="2024-01-20T21:14:47.916" v="443" actId="20577"/>
          <ac:spMkLst>
            <pc:docMk/>
            <pc:sldMk cId="3665615525" sldId="727"/>
            <ac:spMk id="6" creationId="{27341E30-1523-0531-D0E1-7D6824619EE0}"/>
          </ac:spMkLst>
        </pc:spChg>
      </pc:sldChg>
      <pc:sldChg chg="modSp mod">
        <pc:chgData name="Ed Godfrey" userId="61aa7c48ee0e3db0" providerId="LiveId" clId="{CBF4BA26-9E14-4B67-8B74-34943CAAC4F9}" dt="2024-01-20T21:17:09.178" v="490" actId="20577"/>
        <pc:sldMkLst>
          <pc:docMk/>
          <pc:sldMk cId="2122287012" sldId="728"/>
        </pc:sldMkLst>
        <pc:spChg chg="mod">
          <ac:chgData name="Ed Godfrey" userId="61aa7c48ee0e3db0" providerId="LiveId" clId="{CBF4BA26-9E14-4B67-8B74-34943CAAC4F9}" dt="2024-01-20T21:17:01.648" v="481" actId="255"/>
          <ac:spMkLst>
            <pc:docMk/>
            <pc:sldMk cId="2122287012" sldId="728"/>
            <ac:spMk id="3" creationId="{9E3293C3-2021-04F5-B3B2-149081BCD341}"/>
          </ac:spMkLst>
        </pc:spChg>
        <pc:spChg chg="mod">
          <ac:chgData name="Ed Godfrey" userId="61aa7c48ee0e3db0" providerId="LiveId" clId="{CBF4BA26-9E14-4B67-8B74-34943CAAC4F9}" dt="2024-01-20T21:17:09.178" v="490" actId="20577"/>
          <ac:spMkLst>
            <pc:docMk/>
            <pc:sldMk cId="2122287012" sldId="728"/>
            <ac:spMk id="6" creationId="{27341E30-1523-0531-D0E1-7D6824619EE0}"/>
          </ac:spMkLst>
        </pc:spChg>
      </pc:sldChg>
      <pc:sldChg chg="del">
        <pc:chgData name="Ed Godfrey" userId="61aa7c48ee0e3db0" providerId="LiveId" clId="{CBF4BA26-9E14-4B67-8B74-34943CAAC4F9}" dt="2024-01-20T21:17:17.778" v="491" actId="47"/>
        <pc:sldMkLst>
          <pc:docMk/>
          <pc:sldMk cId="3679908297" sldId="729"/>
        </pc:sldMkLst>
      </pc:sldChg>
      <pc:sldChg chg="del">
        <pc:chgData name="Ed Godfrey" userId="61aa7c48ee0e3db0" providerId="LiveId" clId="{CBF4BA26-9E14-4B67-8B74-34943CAAC4F9}" dt="2024-01-20T21:17:17.981" v="492" actId="47"/>
        <pc:sldMkLst>
          <pc:docMk/>
          <pc:sldMk cId="3045007163" sldId="730"/>
        </pc:sldMkLst>
      </pc:sldChg>
      <pc:sldChg chg="del">
        <pc:chgData name="Ed Godfrey" userId="61aa7c48ee0e3db0" providerId="LiveId" clId="{CBF4BA26-9E14-4B67-8B74-34943CAAC4F9}" dt="2024-01-20T21:17:18.169" v="493" actId="47"/>
        <pc:sldMkLst>
          <pc:docMk/>
          <pc:sldMk cId="160162441" sldId="731"/>
        </pc:sldMkLst>
      </pc:sldChg>
      <pc:sldChg chg="del">
        <pc:chgData name="Ed Godfrey" userId="61aa7c48ee0e3db0" providerId="LiveId" clId="{CBF4BA26-9E14-4B67-8B74-34943CAAC4F9}" dt="2024-01-20T21:17:18.394" v="494" actId="47"/>
        <pc:sldMkLst>
          <pc:docMk/>
          <pc:sldMk cId="3239075287" sldId="732"/>
        </pc:sldMkLst>
      </pc:sldChg>
      <pc:sldChg chg="del">
        <pc:chgData name="Ed Godfrey" userId="61aa7c48ee0e3db0" providerId="LiveId" clId="{CBF4BA26-9E14-4B67-8B74-34943CAAC4F9}" dt="2024-01-20T21:17:18.760" v="495" actId="47"/>
        <pc:sldMkLst>
          <pc:docMk/>
          <pc:sldMk cId="3771304217" sldId="733"/>
        </pc:sldMkLst>
      </pc:sldChg>
      <pc:sldChg chg="del">
        <pc:chgData name="Ed Godfrey" userId="61aa7c48ee0e3db0" providerId="LiveId" clId="{CBF4BA26-9E14-4B67-8B74-34943CAAC4F9}" dt="2024-01-20T21:17:19.153" v="496" actId="47"/>
        <pc:sldMkLst>
          <pc:docMk/>
          <pc:sldMk cId="2314688970" sldId="734"/>
        </pc:sldMkLst>
      </pc:sldChg>
      <pc:sldChg chg="del">
        <pc:chgData name="Ed Godfrey" userId="61aa7c48ee0e3db0" providerId="LiveId" clId="{CBF4BA26-9E14-4B67-8B74-34943CAAC4F9}" dt="2024-01-20T21:17:19.379" v="497" actId="47"/>
        <pc:sldMkLst>
          <pc:docMk/>
          <pc:sldMk cId="2027718475" sldId="735"/>
        </pc:sldMkLst>
      </pc:sldChg>
      <pc:sldChg chg="del">
        <pc:chgData name="Ed Godfrey" userId="61aa7c48ee0e3db0" providerId="LiveId" clId="{CBF4BA26-9E14-4B67-8B74-34943CAAC4F9}" dt="2024-01-20T21:17:19.715" v="498" actId="47"/>
        <pc:sldMkLst>
          <pc:docMk/>
          <pc:sldMk cId="2934919982" sldId="736"/>
        </pc:sldMkLst>
      </pc:sldChg>
      <pc:sldChg chg="del">
        <pc:chgData name="Ed Godfrey" userId="61aa7c48ee0e3db0" providerId="LiveId" clId="{CBF4BA26-9E14-4B67-8B74-34943CAAC4F9}" dt="2024-01-20T21:17:20.475" v="501" actId="47"/>
        <pc:sldMkLst>
          <pc:docMk/>
          <pc:sldMk cId="4109224791" sldId="737"/>
        </pc:sldMkLst>
      </pc:sldChg>
      <pc:sldChg chg="modSp add mod modAnim">
        <pc:chgData name="Ed Godfrey" userId="61aa7c48ee0e3db0" providerId="LiveId" clId="{CBF4BA26-9E14-4B67-8B74-34943CAAC4F9}" dt="2024-01-20T21:02:36.853" v="189" actId="6549"/>
        <pc:sldMkLst>
          <pc:docMk/>
          <pc:sldMk cId="3364995807" sldId="738"/>
        </pc:sldMkLst>
        <pc:spChg chg="mod">
          <ac:chgData name="Ed Godfrey" userId="61aa7c48ee0e3db0" providerId="LiveId" clId="{CBF4BA26-9E14-4B67-8B74-34943CAAC4F9}" dt="2024-01-20T21:02:36.853" v="189" actId="6549"/>
          <ac:spMkLst>
            <pc:docMk/>
            <pc:sldMk cId="3364995807" sldId="738"/>
            <ac:spMk id="3" creationId="{9E3293C3-2021-04F5-B3B2-149081BCD341}"/>
          </ac:spMkLst>
        </pc:spChg>
        <pc:spChg chg="mod">
          <ac:chgData name="Ed Godfrey" userId="61aa7c48ee0e3db0" providerId="LiveId" clId="{CBF4BA26-9E14-4B67-8B74-34943CAAC4F9}" dt="2024-01-20T21:00:04.438" v="81" actId="20577"/>
          <ac:spMkLst>
            <pc:docMk/>
            <pc:sldMk cId="3364995807" sldId="738"/>
            <ac:spMk id="6" creationId="{27341E30-1523-0531-D0E1-7D6824619EE0}"/>
          </ac:spMkLst>
        </pc:spChg>
      </pc:sldChg>
      <pc:sldChg chg="modSp add modAnim">
        <pc:chgData name="Ed Godfrey" userId="61aa7c48ee0e3db0" providerId="LiveId" clId="{CBF4BA26-9E14-4B67-8B74-34943CAAC4F9}" dt="2024-01-20T21:11:23.249" v="367" actId="115"/>
        <pc:sldMkLst>
          <pc:docMk/>
          <pc:sldMk cId="1245744163" sldId="739"/>
        </pc:sldMkLst>
        <pc:spChg chg="mod">
          <ac:chgData name="Ed Godfrey" userId="61aa7c48ee0e3db0" providerId="LiveId" clId="{CBF4BA26-9E14-4B67-8B74-34943CAAC4F9}" dt="2024-01-20T21:11:23.249" v="367" actId="115"/>
          <ac:spMkLst>
            <pc:docMk/>
            <pc:sldMk cId="1245744163" sldId="739"/>
            <ac:spMk id="3" creationId="{9E3293C3-2021-04F5-B3B2-149081BCD341}"/>
          </ac:spMkLst>
        </pc:spChg>
      </pc:sldChg>
      <pc:sldChg chg="modSp add mod">
        <pc:chgData name="Ed Godfrey" userId="61aa7c48ee0e3db0" providerId="LiveId" clId="{CBF4BA26-9E14-4B67-8B74-34943CAAC4F9}" dt="2024-01-20T21:08:47.392" v="315" actId="113"/>
        <pc:sldMkLst>
          <pc:docMk/>
          <pc:sldMk cId="2696145667" sldId="740"/>
        </pc:sldMkLst>
        <pc:spChg chg="mod">
          <ac:chgData name="Ed Godfrey" userId="61aa7c48ee0e3db0" providerId="LiveId" clId="{CBF4BA26-9E14-4B67-8B74-34943CAAC4F9}" dt="2024-01-20T21:08:47.392" v="315" actId="113"/>
          <ac:spMkLst>
            <pc:docMk/>
            <pc:sldMk cId="2696145667" sldId="740"/>
            <ac:spMk id="3" creationId="{9E3293C3-2021-04F5-B3B2-149081BCD341}"/>
          </ac:spMkLst>
        </pc:spChg>
      </pc:sldChg>
      <pc:sldChg chg="modSp add mod">
        <pc:chgData name="Ed Godfrey" userId="61aa7c48ee0e3db0" providerId="LiveId" clId="{CBF4BA26-9E14-4B67-8B74-34943CAAC4F9}" dt="2024-01-20T21:10:16.124" v="324" actId="255"/>
        <pc:sldMkLst>
          <pc:docMk/>
          <pc:sldMk cId="4011768122" sldId="741"/>
        </pc:sldMkLst>
        <pc:spChg chg="mod">
          <ac:chgData name="Ed Godfrey" userId="61aa7c48ee0e3db0" providerId="LiveId" clId="{CBF4BA26-9E14-4B67-8B74-34943CAAC4F9}" dt="2024-01-20T21:10:16.124" v="324" actId="255"/>
          <ac:spMkLst>
            <pc:docMk/>
            <pc:sldMk cId="4011768122" sldId="741"/>
            <ac:spMk id="3" creationId="{9E3293C3-2021-04F5-B3B2-149081BCD341}"/>
          </ac:spMkLst>
        </pc:spChg>
        <pc:spChg chg="mod">
          <ac:chgData name="Ed Godfrey" userId="61aa7c48ee0e3db0" providerId="LiveId" clId="{CBF4BA26-9E14-4B67-8B74-34943CAAC4F9}" dt="2024-01-20T21:09:57.016" v="321" actId="20577"/>
          <ac:spMkLst>
            <pc:docMk/>
            <pc:sldMk cId="4011768122" sldId="741"/>
            <ac:spMk id="6" creationId="{27341E30-1523-0531-D0E1-7D6824619EE0}"/>
          </ac:spMkLst>
        </pc:spChg>
      </pc:sldChg>
      <pc:sldChg chg="modSp add modAnim">
        <pc:chgData name="Ed Godfrey" userId="61aa7c48ee0e3db0" providerId="LiveId" clId="{CBF4BA26-9E14-4B67-8B74-34943CAAC4F9}" dt="2024-01-20T21:13:11.514" v="411"/>
        <pc:sldMkLst>
          <pc:docMk/>
          <pc:sldMk cId="3213756293" sldId="742"/>
        </pc:sldMkLst>
        <pc:spChg chg="mod">
          <ac:chgData name="Ed Godfrey" userId="61aa7c48ee0e3db0" providerId="LiveId" clId="{CBF4BA26-9E14-4B67-8B74-34943CAAC4F9}" dt="2024-01-20T21:13:06.937" v="410" actId="2711"/>
          <ac:spMkLst>
            <pc:docMk/>
            <pc:sldMk cId="3213756293" sldId="742"/>
            <ac:spMk id="3" creationId="{9E3293C3-2021-04F5-B3B2-149081BCD341}"/>
          </ac:spMkLst>
        </pc:spChg>
      </pc:sldChg>
      <pc:sldChg chg="modSp add modAnim">
        <pc:chgData name="Ed Godfrey" userId="61aa7c48ee0e3db0" providerId="LiveId" clId="{CBF4BA26-9E14-4B67-8B74-34943CAAC4F9}" dt="2024-01-20T21:15:43.385" v="477"/>
        <pc:sldMkLst>
          <pc:docMk/>
          <pc:sldMk cId="1808058408" sldId="743"/>
        </pc:sldMkLst>
        <pc:spChg chg="mod">
          <ac:chgData name="Ed Godfrey" userId="61aa7c48ee0e3db0" providerId="LiveId" clId="{CBF4BA26-9E14-4B67-8B74-34943CAAC4F9}" dt="2024-01-20T21:15:27.131" v="475" actId="20577"/>
          <ac:spMkLst>
            <pc:docMk/>
            <pc:sldMk cId="1808058408" sldId="743"/>
            <ac:spMk id="3" creationId="{9E3293C3-2021-04F5-B3B2-149081BCD341}"/>
          </ac:spMkLst>
        </pc:spChg>
      </pc:sldChg>
      <pc:sldChg chg="modSp add mod">
        <pc:chgData name="Ed Godfrey" userId="61aa7c48ee0e3db0" providerId="LiveId" clId="{CBF4BA26-9E14-4B67-8B74-34943CAAC4F9}" dt="2024-01-20T21:17:42.938" v="541" actId="20577"/>
        <pc:sldMkLst>
          <pc:docMk/>
          <pc:sldMk cId="1288035539" sldId="744"/>
        </pc:sldMkLst>
        <pc:spChg chg="mod">
          <ac:chgData name="Ed Godfrey" userId="61aa7c48ee0e3db0" providerId="LiveId" clId="{CBF4BA26-9E14-4B67-8B74-34943CAAC4F9}" dt="2024-01-20T21:17:42.938" v="541" actId="20577"/>
          <ac:spMkLst>
            <pc:docMk/>
            <pc:sldMk cId="1288035539" sldId="744"/>
            <ac:spMk id="3" creationId="{1206BF46-F60A-B583-BE9A-98813DA83D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Reasons for God’s Wrath (Part 1)</a:t>
            </a:r>
          </a:p>
          <a:p>
            <a:pPr algn="ctr"/>
            <a:r>
              <a:rPr lang="en-US" sz="3600" b="1" dirty="0">
                <a:solidFill>
                  <a:schemeClr val="tx1"/>
                </a:solidFill>
                <a:latin typeface="Avenir Next LT Pro Light" panose="020B0304020202020204" pitchFamily="34" charset="0"/>
              </a:rPr>
              <a:t>Romans 1:19-21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b="0" i="0" dirty="0">
                <a:solidFill>
                  <a:schemeClr val="tx1"/>
                </a:solidFill>
                <a:latin typeface="Arial" panose="020B0604020202020204" pitchFamily="34" charset="0"/>
              </a:rPr>
              <a:t>Those who suppress the truth in unrighteousness…</a:t>
            </a:r>
            <a:endParaRPr lang="en-US" sz="1000" b="0" i="0" dirty="0">
              <a:solidFill>
                <a:schemeClr val="tx1"/>
              </a:solidFill>
              <a:latin typeface="Arial" panose="020B0604020202020204" pitchFamily="34" charset="0"/>
            </a:endParaRPr>
          </a:p>
          <a:p>
            <a:pPr lvl="0"/>
            <a:endParaRPr lang="en-US" sz="1000" b="0" i="0" dirty="0">
              <a:solidFill>
                <a:schemeClr val="tx1"/>
              </a:solidFill>
              <a:latin typeface="Arial" panose="020B0604020202020204" pitchFamily="34" charset="0"/>
            </a:endParaRPr>
          </a:p>
          <a:p>
            <a:pPr marL="514350" lvl="0" indent="-514350">
              <a:buFont typeface="+mj-lt"/>
              <a:buAutoNum type="alphaUcPeriod"/>
            </a:pPr>
            <a:r>
              <a:rPr lang="en-US" b="0" i="0" dirty="0">
                <a:solidFill>
                  <a:schemeClr val="tx1"/>
                </a:solidFill>
                <a:latin typeface="Arial" panose="020B0604020202020204" pitchFamily="34" charset="0"/>
              </a:rPr>
              <a:t>Reject the </a:t>
            </a:r>
            <a:r>
              <a:rPr lang="en-US" i="0" u="sng" dirty="0">
                <a:solidFill>
                  <a:schemeClr val="tx1"/>
                </a:solidFill>
                <a:latin typeface="Arial" panose="020B0604020202020204" pitchFamily="34" charset="0"/>
              </a:rPr>
              <a:t>reality</a:t>
            </a:r>
            <a:r>
              <a:rPr lang="en-US" b="0" i="0" dirty="0">
                <a:solidFill>
                  <a:schemeClr val="tx1"/>
                </a:solidFill>
                <a:latin typeface="Arial" panose="020B0604020202020204" pitchFamily="34" charset="0"/>
              </a:rPr>
              <a:t> of God (19)</a:t>
            </a:r>
          </a:p>
          <a:p>
            <a:pPr marL="514350" lvl="0" indent="-514350">
              <a:buFont typeface="+mj-lt"/>
              <a:buAutoNum type="alphaUcPeriod"/>
            </a:pPr>
            <a:r>
              <a:rPr lang="en-US" b="0" i="0" dirty="0">
                <a:solidFill>
                  <a:schemeClr val="tx1"/>
                </a:solidFill>
                <a:latin typeface="Arial" panose="020B0604020202020204" pitchFamily="34" charset="0"/>
              </a:rPr>
              <a:t>Reject the </a:t>
            </a:r>
            <a:r>
              <a:rPr lang="en-US" i="0" u="sng" dirty="0">
                <a:solidFill>
                  <a:schemeClr val="tx1"/>
                </a:solidFill>
                <a:latin typeface="Arial" panose="020B0604020202020204" pitchFamily="34" charset="0"/>
              </a:rPr>
              <a:t>revelation</a:t>
            </a:r>
            <a:r>
              <a:rPr lang="en-US" b="0" i="0" dirty="0">
                <a:solidFill>
                  <a:schemeClr val="tx1"/>
                </a:solidFill>
                <a:latin typeface="Arial" panose="020B0604020202020204" pitchFamily="34" charset="0"/>
              </a:rPr>
              <a:t> of God (20)</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since the creation of the world His invisible attributes, His eternal power and divine nature, have been clearly seen, being understood through what has been made, so that they are without excuse.</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r>
              <a:rPr lang="en-US" sz="2800" b="0" i="0" dirty="0">
                <a:solidFill>
                  <a:schemeClr val="tx1"/>
                </a:solidFill>
                <a:latin typeface="Arial" panose="020B0604020202020204" pitchFamily="34" charset="0"/>
                <a:ea typeface="Calibri" panose="020F0502020204030204" pitchFamily="34" charset="0"/>
              </a:rPr>
              <a:t>1. God’s attributes (20a)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just"/>
            <a:r>
              <a:rPr lang="en-US" sz="4000" dirty="0">
                <a:latin typeface="Arial" panose="020B0604020202020204" pitchFamily="34" charset="0"/>
                <a:cs typeface="Arial" panose="020B0604020202020204" pitchFamily="34" charset="0"/>
              </a:rPr>
              <a:t>V. 	The reasons for God’s wrath (1:19-23)</a:t>
            </a:r>
          </a:p>
        </p:txBody>
      </p:sp>
    </p:spTree>
    <p:extLst>
      <p:ext uri="{BB962C8B-B14F-4D97-AF65-F5344CB8AC3E}">
        <p14:creationId xmlns:p14="http://schemas.microsoft.com/office/powerpoint/2010/main" val="3213756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25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 heavens are telling of the glory of God; And their expanse is declaring the work of His hands. 2 Day to day pours forth speech, And night to night reveals knowledge. 3 There is no speech, nor are there words; Their voice is not heard. 4 Their line has gone out through all the earth, And their utterances to the end of the world…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19:1-4a</a:t>
            </a:r>
          </a:p>
        </p:txBody>
      </p:sp>
    </p:spTree>
    <p:extLst>
      <p:ext uri="{BB962C8B-B14F-4D97-AF65-F5344CB8AC3E}">
        <p14:creationId xmlns:p14="http://schemas.microsoft.com/office/powerpoint/2010/main" val="59593662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Arial" panose="020B0604020202020204" pitchFamily="34" charset="0"/>
              </a:rPr>
              <a:t>O LORD, our Lord, how majestic is Your name in all the earth, Who have displayed Your splendor above the heavens!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8:1</a:t>
            </a:r>
          </a:p>
        </p:txBody>
      </p:sp>
    </p:spTree>
    <p:extLst>
      <p:ext uri="{BB962C8B-B14F-4D97-AF65-F5344CB8AC3E}">
        <p14:creationId xmlns:p14="http://schemas.microsoft.com/office/powerpoint/2010/main" val="366561552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b="0" i="0" dirty="0">
                <a:solidFill>
                  <a:schemeClr val="tx1"/>
                </a:solidFill>
                <a:latin typeface="Arial" panose="020B0604020202020204" pitchFamily="34" charset="0"/>
              </a:rPr>
              <a:t>Those who suppress the truth in unrighteousness…</a:t>
            </a:r>
            <a:endParaRPr lang="en-US" sz="1000" b="0" i="0" dirty="0">
              <a:solidFill>
                <a:schemeClr val="tx1"/>
              </a:solidFill>
              <a:latin typeface="Arial" panose="020B0604020202020204" pitchFamily="34" charset="0"/>
            </a:endParaRPr>
          </a:p>
          <a:p>
            <a:pPr lvl="0"/>
            <a:endParaRPr lang="en-US" sz="1000" b="0" i="0" dirty="0">
              <a:solidFill>
                <a:schemeClr val="tx1"/>
              </a:solidFill>
              <a:latin typeface="Arial" panose="020B0604020202020204" pitchFamily="34" charset="0"/>
            </a:endParaRPr>
          </a:p>
          <a:p>
            <a:pPr marL="514350" lvl="0" indent="-514350">
              <a:buFont typeface="+mj-lt"/>
              <a:buAutoNum type="alphaUcPeriod"/>
            </a:pPr>
            <a:r>
              <a:rPr lang="en-US" b="0" i="0" dirty="0">
                <a:solidFill>
                  <a:schemeClr val="tx1"/>
                </a:solidFill>
                <a:latin typeface="Arial" panose="020B0604020202020204" pitchFamily="34" charset="0"/>
              </a:rPr>
              <a:t>Reject the </a:t>
            </a:r>
            <a:r>
              <a:rPr lang="en-US" i="0" u="sng" dirty="0">
                <a:solidFill>
                  <a:schemeClr val="tx1"/>
                </a:solidFill>
                <a:latin typeface="Arial" panose="020B0604020202020204" pitchFamily="34" charset="0"/>
              </a:rPr>
              <a:t>reality</a:t>
            </a:r>
            <a:r>
              <a:rPr lang="en-US" b="0" i="0" dirty="0">
                <a:solidFill>
                  <a:schemeClr val="tx1"/>
                </a:solidFill>
                <a:latin typeface="Arial" panose="020B0604020202020204" pitchFamily="34" charset="0"/>
              </a:rPr>
              <a:t> of God (19)</a:t>
            </a:r>
          </a:p>
          <a:p>
            <a:pPr marL="514350" lvl="0" indent="-514350">
              <a:buFont typeface="+mj-lt"/>
              <a:buAutoNum type="alphaUcPeriod"/>
            </a:pPr>
            <a:r>
              <a:rPr lang="en-US" b="0" i="0" dirty="0">
                <a:solidFill>
                  <a:schemeClr val="tx1"/>
                </a:solidFill>
                <a:latin typeface="Arial" panose="020B0604020202020204" pitchFamily="34" charset="0"/>
              </a:rPr>
              <a:t>Reject the </a:t>
            </a:r>
            <a:r>
              <a:rPr lang="en-US" i="0" u="sng" dirty="0">
                <a:solidFill>
                  <a:schemeClr val="tx1"/>
                </a:solidFill>
                <a:latin typeface="Arial" panose="020B0604020202020204" pitchFamily="34" charset="0"/>
              </a:rPr>
              <a:t>revelation</a:t>
            </a:r>
            <a:r>
              <a:rPr lang="en-US" b="0" i="0" dirty="0">
                <a:solidFill>
                  <a:schemeClr val="tx1"/>
                </a:solidFill>
                <a:latin typeface="Arial" panose="020B0604020202020204" pitchFamily="34" charset="0"/>
              </a:rPr>
              <a:t> of God (20)</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since the creation of the world His invisible attributes, His eternal power and divine nature, have been clearly seen, being understood through what has been made, so that they are without excuse.</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lvl="0" indent="-514350">
              <a:buAutoNum type="arabicPeriod"/>
            </a:pPr>
            <a:r>
              <a:rPr lang="en-US" sz="2800" b="0" i="0" dirty="0">
                <a:solidFill>
                  <a:schemeClr val="tx1"/>
                </a:solidFill>
                <a:latin typeface="Arial" panose="020B0604020202020204" pitchFamily="34" charset="0"/>
                <a:ea typeface="Calibri" panose="020F0502020204030204" pitchFamily="34" charset="0"/>
              </a:rPr>
              <a:t>God’s attributes (20a)</a:t>
            </a:r>
          </a:p>
          <a:p>
            <a:pPr marL="514350" lvl="0" indent="-514350">
              <a:buAutoNum type="arabicPeriod"/>
            </a:pPr>
            <a:r>
              <a:rPr lang="en-US" sz="2800" b="0" i="0" dirty="0">
                <a:solidFill>
                  <a:schemeClr val="tx1"/>
                </a:solidFill>
                <a:latin typeface="Arial" panose="020B0604020202020204" pitchFamily="34" charset="0"/>
                <a:ea typeface="Calibri" panose="020F0502020204030204" pitchFamily="34" charset="0"/>
              </a:rPr>
              <a:t>Man’s apologies (20b)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just"/>
            <a:r>
              <a:rPr lang="en-US" sz="4000" dirty="0">
                <a:latin typeface="Arial" panose="020B0604020202020204" pitchFamily="34" charset="0"/>
                <a:cs typeface="Arial" panose="020B0604020202020204" pitchFamily="34" charset="0"/>
              </a:rPr>
              <a:t>V. 	The reasons for God’s wrath (1:19-23)</a:t>
            </a:r>
          </a:p>
        </p:txBody>
      </p:sp>
    </p:spTree>
    <p:extLst>
      <p:ext uri="{BB962C8B-B14F-4D97-AF65-F5344CB8AC3E}">
        <p14:creationId xmlns:p14="http://schemas.microsoft.com/office/powerpoint/2010/main" val="18080584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will give thanks to the LORD with all my heart; I will tell of all Your wonders.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9:1</a:t>
            </a:r>
          </a:p>
        </p:txBody>
      </p:sp>
    </p:spTree>
    <p:extLst>
      <p:ext uri="{BB962C8B-B14F-4D97-AF65-F5344CB8AC3E}">
        <p14:creationId xmlns:p14="http://schemas.microsoft.com/office/powerpoint/2010/main" val="212228701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Reasons for God’s Wrath (Part 1)</a:t>
            </a:r>
          </a:p>
          <a:p>
            <a:pPr algn="ctr"/>
            <a:r>
              <a:rPr lang="en-US" sz="3600" b="1" dirty="0">
                <a:solidFill>
                  <a:schemeClr val="tx1"/>
                </a:solidFill>
                <a:latin typeface="Avenir Next LT Pro Light" panose="020B0304020202020204" pitchFamily="34" charset="0"/>
              </a:rPr>
              <a:t>Romans 1:19-21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28803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1:18-20</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40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a:t>
            </a: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(24-32)</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1:15-32</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75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90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25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5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60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b="0" i="0" dirty="0">
                <a:solidFill>
                  <a:schemeClr val="tx1"/>
                </a:solidFill>
                <a:latin typeface="Arial" panose="020B0604020202020204" pitchFamily="34" charset="0"/>
              </a:rPr>
              <a:t>Those who suppress the truth in unrighteousness…</a:t>
            </a:r>
            <a:endParaRPr lang="en-US" sz="1000" b="0" i="0" dirty="0">
              <a:solidFill>
                <a:schemeClr val="tx1"/>
              </a:solidFill>
              <a:latin typeface="Arial" panose="020B0604020202020204" pitchFamily="34" charset="0"/>
            </a:endParaRPr>
          </a:p>
          <a:p>
            <a:pPr lvl="0"/>
            <a:endParaRPr lang="en-US" sz="1000" b="0" i="0" dirty="0">
              <a:solidFill>
                <a:schemeClr val="tx1"/>
              </a:solidFill>
              <a:latin typeface="Arial" panose="020B0604020202020204" pitchFamily="34" charset="0"/>
            </a:endParaRPr>
          </a:p>
          <a:p>
            <a:pPr marL="514350" lvl="0" indent="-514350">
              <a:lnSpc>
                <a:spcPct val="150000"/>
              </a:lnSpc>
              <a:buFont typeface="+mj-lt"/>
              <a:buAutoNum type="alphaUcPeriod"/>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reality</a:t>
            </a:r>
            <a:r>
              <a:rPr lang="en-US" b="0" i="0" dirty="0">
                <a:solidFill>
                  <a:schemeClr val="tx1"/>
                </a:solidFill>
                <a:latin typeface="Arial" panose="020B0604020202020204" pitchFamily="34" charset="0"/>
              </a:rPr>
              <a:t> of God (19)</a:t>
            </a:r>
          </a:p>
          <a:p>
            <a:pPr marL="514350" lvl="0" indent="-514350">
              <a:lnSpc>
                <a:spcPct val="150000"/>
              </a:lnSpc>
              <a:buFont typeface="+mj-lt"/>
              <a:buAutoNum type="alphaUcPeriod"/>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revelation</a:t>
            </a:r>
            <a:r>
              <a:rPr lang="en-US" b="0" i="0" dirty="0">
                <a:solidFill>
                  <a:schemeClr val="tx1"/>
                </a:solidFill>
                <a:latin typeface="Arial" panose="020B0604020202020204" pitchFamily="34" charset="0"/>
              </a:rPr>
              <a:t> of God (20)</a:t>
            </a:r>
          </a:p>
          <a:p>
            <a:pPr marL="514350" lvl="0" indent="-514350">
              <a:lnSpc>
                <a:spcPct val="150000"/>
              </a:lnSpc>
              <a:buFont typeface="+mj-lt"/>
              <a:buAutoNum type="alphaUcPeriod"/>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respect</a:t>
            </a:r>
            <a:r>
              <a:rPr lang="en-US" b="0" i="0" dirty="0">
                <a:solidFill>
                  <a:schemeClr val="tx1"/>
                </a:solidFill>
                <a:latin typeface="Arial" panose="020B0604020202020204" pitchFamily="34" charset="0"/>
              </a:rPr>
              <a:t> due to God (21)</a:t>
            </a:r>
          </a:p>
          <a:p>
            <a:pPr marL="514350" lvl="0" indent="-514350">
              <a:lnSpc>
                <a:spcPct val="150000"/>
              </a:lnSpc>
              <a:buFont typeface="+mj-lt"/>
              <a:buAutoNum type="alphaUcPeriod"/>
            </a:pPr>
            <a:r>
              <a:rPr lang="en-US" b="0" i="0" dirty="0">
                <a:solidFill>
                  <a:schemeClr val="tx1"/>
                </a:solidFill>
                <a:latin typeface="Arial" panose="020B0604020202020204" pitchFamily="34" charset="0"/>
              </a:rPr>
              <a:t>Reject the </a:t>
            </a:r>
            <a:r>
              <a:rPr lang="en-US" i="0" dirty="0">
                <a:solidFill>
                  <a:schemeClr val="tx1"/>
                </a:solidFill>
                <a:latin typeface="Arial" panose="020B0604020202020204" pitchFamily="34" charset="0"/>
              </a:rPr>
              <a:t>reverence</a:t>
            </a:r>
            <a:r>
              <a:rPr lang="en-US" b="0" i="0" dirty="0">
                <a:solidFill>
                  <a:schemeClr val="tx1"/>
                </a:solidFill>
                <a:latin typeface="Arial" panose="020B0604020202020204" pitchFamily="34" charset="0"/>
              </a:rPr>
              <a:t> of God (22-23)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just"/>
            <a:r>
              <a:rPr lang="en-US" sz="4000" dirty="0">
                <a:latin typeface="Arial" panose="020B0604020202020204" pitchFamily="34" charset="0"/>
                <a:cs typeface="Arial" panose="020B0604020202020204" pitchFamily="34" charset="0"/>
              </a:rPr>
              <a:t>V. 	The reasons for God’s wrath (1:19-23)</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par>
                          <p:cTn id="12" fill="hold">
                            <p:stCondLst>
                              <p:cond delay="4750"/>
                            </p:stCondLst>
                            <p:childTnLst>
                              <p:par>
                                <p:cTn id="13" presetID="10" presetClass="entr" presetSubtype="0"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250"/>
                                        <p:tgtEl>
                                          <p:spTgt spid="3">
                                            <p:txEl>
                                              <p:pRg st="3" end="3"/>
                                            </p:txEl>
                                          </p:spTgt>
                                        </p:tgtEl>
                                      </p:cBhvr>
                                    </p:animEffect>
                                  </p:childTnLst>
                                </p:cTn>
                              </p:par>
                            </p:childTnLst>
                          </p:cTn>
                        </p:par>
                        <p:par>
                          <p:cTn id="16" fill="hold">
                            <p:stCondLst>
                              <p:cond delay="7250"/>
                            </p:stCondLst>
                            <p:childTnLst>
                              <p:par>
                                <p:cTn id="17" presetID="10" presetClass="entr" presetSubtype="0" fill="hold" nodeType="afterEffect">
                                  <p:stCondLst>
                                    <p:cond delay="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250"/>
                                        <p:tgtEl>
                                          <p:spTgt spid="3">
                                            <p:txEl>
                                              <p:pRg st="4" end="4"/>
                                            </p:txEl>
                                          </p:spTgt>
                                        </p:tgtEl>
                                      </p:cBhvr>
                                    </p:animEffect>
                                  </p:childTnLst>
                                </p:cTn>
                              </p:par>
                            </p:childTnLst>
                          </p:cTn>
                        </p:par>
                        <p:par>
                          <p:cTn id="20" fill="hold">
                            <p:stCondLst>
                              <p:cond delay="9750"/>
                            </p:stCondLst>
                            <p:childTnLst>
                              <p:par>
                                <p:cTn id="21" presetID="10" presetClass="entr" presetSubtype="0" fill="hold" nodeType="afterEffect">
                                  <p:stCondLst>
                                    <p:cond delay="2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b="0" i="0" dirty="0">
                <a:solidFill>
                  <a:schemeClr val="tx1"/>
                </a:solidFill>
                <a:latin typeface="Arial" panose="020B0604020202020204" pitchFamily="34" charset="0"/>
              </a:rPr>
              <a:t>Those who suppress the truth in unrighteousness…</a:t>
            </a:r>
            <a:endParaRPr lang="en-US" sz="1000" b="0" i="0" dirty="0">
              <a:solidFill>
                <a:schemeClr val="tx1"/>
              </a:solidFill>
              <a:latin typeface="Arial" panose="020B0604020202020204" pitchFamily="34" charset="0"/>
            </a:endParaRPr>
          </a:p>
          <a:p>
            <a:pPr lvl="0"/>
            <a:endParaRPr lang="en-US" sz="1000" b="0" i="0" dirty="0">
              <a:solidFill>
                <a:schemeClr val="tx1"/>
              </a:solidFill>
              <a:latin typeface="Arial" panose="020B0604020202020204" pitchFamily="34" charset="0"/>
            </a:endParaRPr>
          </a:p>
          <a:p>
            <a:pPr marL="514350" lvl="0" indent="-514350">
              <a:buFont typeface="+mj-lt"/>
              <a:buAutoNum type="alphaUcPeriod"/>
            </a:pPr>
            <a:r>
              <a:rPr lang="en-US" b="0" i="0" dirty="0">
                <a:solidFill>
                  <a:schemeClr val="tx1"/>
                </a:solidFill>
                <a:latin typeface="Arial" panose="020B0604020202020204" pitchFamily="34" charset="0"/>
              </a:rPr>
              <a:t>Reject the </a:t>
            </a:r>
            <a:r>
              <a:rPr lang="en-US" i="0" u="sng" dirty="0">
                <a:solidFill>
                  <a:schemeClr val="tx1"/>
                </a:solidFill>
                <a:latin typeface="Arial" panose="020B0604020202020204" pitchFamily="34" charset="0"/>
              </a:rPr>
              <a:t>reality</a:t>
            </a:r>
            <a:r>
              <a:rPr lang="en-US" b="0" i="0" dirty="0">
                <a:solidFill>
                  <a:schemeClr val="tx1"/>
                </a:solidFill>
                <a:latin typeface="Arial" panose="020B0604020202020204" pitchFamily="34" charset="0"/>
              </a:rPr>
              <a:t> of God (19)</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because that which is known about God is evident within them; for God made it evident to them.</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just"/>
            <a:r>
              <a:rPr lang="en-US" sz="4000" dirty="0">
                <a:latin typeface="Arial" panose="020B0604020202020204" pitchFamily="34" charset="0"/>
                <a:cs typeface="Arial" panose="020B0604020202020204" pitchFamily="34" charset="0"/>
              </a:rPr>
              <a:t>V. 	The reasons for God’s wrath (1:19-23)</a:t>
            </a:r>
          </a:p>
        </p:txBody>
      </p:sp>
    </p:spTree>
    <p:extLst>
      <p:ext uri="{BB962C8B-B14F-4D97-AF65-F5344CB8AC3E}">
        <p14:creationId xmlns:p14="http://schemas.microsoft.com/office/powerpoint/2010/main" val="12457441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0" dirty="0">
                <a:solidFill>
                  <a:schemeClr val="tx1"/>
                </a:solidFill>
                <a:effectLst/>
                <a:latin typeface="Arial" panose="020B0604020202020204" pitchFamily="34" charset="0"/>
                <a:ea typeface="Times New Roman" panose="02020603050405020304" pitchFamily="18" charset="0"/>
              </a:rPr>
              <a:t>Conscience is…</a:t>
            </a:r>
            <a:r>
              <a:rPr lang="en-US" sz="3600" dirty="0">
                <a:solidFill>
                  <a:schemeClr val="tx1"/>
                </a:solidFill>
                <a:effectLst/>
                <a:latin typeface="Arial" panose="020B0604020202020204" pitchFamily="34" charset="0"/>
                <a:ea typeface="Times New Roman" panose="02020603050405020304" pitchFamily="18" charset="0"/>
              </a:rPr>
              <a:t>“God’s preacher in the bosom” </a:t>
            </a:r>
            <a:r>
              <a:rPr lang="en-US" sz="3600" b="0" i="0" dirty="0">
                <a:solidFill>
                  <a:schemeClr val="tx1"/>
                </a:solidFill>
                <a:effectLst/>
                <a:latin typeface="Arial" panose="020B0604020202020204" pitchFamily="34" charset="0"/>
                <a:ea typeface="Times New Roman" panose="02020603050405020304" pitchFamily="18" charset="0"/>
              </a:rPr>
              <a:t>and acts as a </a:t>
            </a:r>
            <a:r>
              <a:rPr lang="en-US" sz="3600" dirty="0">
                <a:solidFill>
                  <a:schemeClr val="tx1"/>
                </a:solidFill>
                <a:effectLst/>
                <a:latin typeface="Arial" panose="020B0604020202020204" pitchFamily="34" charset="0"/>
                <a:ea typeface="Times New Roman" panose="02020603050405020304" pitchFamily="18" charset="0"/>
              </a:rPr>
              <a:t>“domestic chaplain” </a:t>
            </a:r>
            <a:r>
              <a:rPr lang="en-US" sz="3600" b="0" i="0" dirty="0">
                <a:solidFill>
                  <a:schemeClr val="tx1"/>
                </a:solidFill>
                <a:effectLst/>
                <a:latin typeface="Arial" panose="020B0604020202020204" pitchFamily="34" charset="0"/>
                <a:ea typeface="Times New Roman" panose="02020603050405020304" pitchFamily="18" charset="0"/>
              </a:rPr>
              <a:t>in our hearts telling us that there is a God. </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Thomas Brooks</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Times New Roman" panose="02020603050405020304" pitchFamily="18" charset="0"/>
              </a:rPr>
              <a:t>“…from this we conclude that it is not a doctrine that must first be learned in school, but one of which each of us is master from his mother’s womb and which nature itself permits no one to forget, although many strive and with every nerve to this end.”</a:t>
            </a:r>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there is within the human mind, and indeed by natural instinct, an awareness of divinity. This we take to be beyond controversy. To prevent anyone from taking refuge in the pretense of ignorance, God Himself has implanted in all men a certain understanding of His divine majesty…Since, therefore, men one and all perceive that there is a God and that He is their Maker, they are condemned by their own testimony because they have failed to honor Him and to consecrate their lives to His will.”</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269614566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because that which is known about God is evident within them; for God made it evident to them.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1:19</a:t>
            </a:r>
          </a:p>
        </p:txBody>
      </p:sp>
    </p:spTree>
    <p:extLst>
      <p:ext uri="{BB962C8B-B14F-4D97-AF65-F5344CB8AC3E}">
        <p14:creationId xmlns:p14="http://schemas.microsoft.com/office/powerpoint/2010/main" val="401176812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316</TotalTime>
  <Words>770</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6</cp:revision>
  <dcterms:created xsi:type="dcterms:W3CDTF">2022-12-30T16:15:56Z</dcterms:created>
  <dcterms:modified xsi:type="dcterms:W3CDTF">2024-01-20T21:18:00Z</dcterms:modified>
</cp:coreProperties>
</file>